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1"/>
  </p:notesMasterIdLst>
  <p:sldIdLst>
    <p:sldId id="256" r:id="rId2"/>
    <p:sldId id="261" r:id="rId3"/>
    <p:sldId id="262" r:id="rId4"/>
    <p:sldId id="263" r:id="rId5"/>
    <p:sldId id="260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020" autoAdjust="0"/>
    <p:restoredTop sz="95801" autoAdjust="0"/>
  </p:normalViewPr>
  <p:slideViewPr>
    <p:cSldViewPr snapToGrid="0">
      <p:cViewPr varScale="1">
        <p:scale>
          <a:sx n="96" d="100"/>
          <a:sy n="96" d="100"/>
        </p:scale>
        <p:origin x="86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CE639D0F-F87B-4DA6-8FF4-D69AB61D21D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DF2C6029-D1A0-4CB7-AC97-A1EF70BB5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53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C6029-D1A0-4CB7-AC97-A1EF70BB50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85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C6029-D1A0-4CB7-AC97-A1EF70BB50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89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C6029-D1A0-4CB7-AC97-A1EF70BB50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37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C6029-D1A0-4CB7-AC97-A1EF70BB50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8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C6029-D1A0-4CB7-AC97-A1EF70BB50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03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C6029-D1A0-4CB7-AC97-A1EF70BB50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37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C6029-D1A0-4CB7-AC97-A1EF70BB501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17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C6029-D1A0-4CB7-AC97-A1EF70BB501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82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C6029-D1A0-4CB7-AC97-A1EF70BB50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708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C6029-D1A0-4CB7-AC97-A1EF70BB501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929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C6029-D1A0-4CB7-AC97-A1EF70BB501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01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IQ" b="1" dirty="0"/>
              <a:t>..</a:t>
            </a:r>
          </a:p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C6029-D1A0-4CB7-AC97-A1EF70BB50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55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C6029-D1A0-4CB7-AC97-A1EF70BB50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058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C6029-D1A0-4CB7-AC97-A1EF70BB50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018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C6029-D1A0-4CB7-AC97-A1EF70BB50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28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C6029-D1A0-4CB7-AC97-A1EF70BB50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35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C6029-D1A0-4CB7-AC97-A1EF70BB50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53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C6029-D1A0-4CB7-AC97-A1EF70BB50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47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C6029-D1A0-4CB7-AC97-A1EF70BB50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07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83FE48-5AFC-4802-A33E-9A607CECA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79E0387-BD67-425C-971F-04D30F3C9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2894F6B-D24B-472D-BE26-92CCFC83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64FAE-1334-480E-8D75-9CE599FEB16A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AC0030-C841-4B38-9033-991E52BD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5D36423-8345-42E4-A4E7-FD60A441D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380F-0ED3-4D22-9D1D-F95099A46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88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D6984AF-093D-46AA-8464-A59C0A94E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F045423-B4B1-4FA0-AC61-0A64638925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89397E-33BD-413F-BB02-A382E1025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64FAE-1334-480E-8D75-9CE599FEB16A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6D2052B-2BFC-4E07-B501-BED3D38E4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709C9A6-3C33-42CC-ACAF-9B7498DD1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380F-0ED3-4D22-9D1D-F95099A46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40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FF9A9DF-F3FB-40DA-B1B6-1E161B91F6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09066B2-995C-4A76-B5D1-2D3E9C9B8A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C90B13F-89A4-4C61-9748-0E0EE436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64FAE-1334-480E-8D75-9CE599FEB16A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22AD1F9-69F4-4711-B9AD-647E369CF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5965360-E532-4D08-92B1-48E0DA85F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380F-0ED3-4D22-9D1D-F95099A46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77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3C982A2-744E-4719-ABFF-216D68CC7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E0997E3-7BB6-458A-88F1-422D4E4A6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759BF5-7DD0-4822-8ECF-3A9C15FD9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64FAE-1334-480E-8D75-9CE599FEB16A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1AEDB15-7909-4DCE-89E2-4D92E4FFC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401EEEB-D3BC-41D1-93B0-471A79DA4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380F-0ED3-4D22-9D1D-F95099A46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7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48D5C5-F5AC-4BC7-AC26-9DF10D0C9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A73A2A3-0C73-4940-A6DA-5CFAB7FD1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9BE1041-0201-4371-B18C-FC9D11678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64FAE-1334-480E-8D75-9CE599FEB16A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DE6900B-925B-4520-842D-0DBF95190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02605EF-EF95-4D8F-B068-E5DE42F5E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380F-0ED3-4D22-9D1D-F95099A46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98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138FD3-81E4-4DBF-B137-7E4042A0F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4E0C5E4-DB11-4D77-A38B-F05C5C0F2B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4B067C2-54D6-46EA-AD8D-D3EA941A2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2D4400C-1E8E-4E26-ABC6-90E2D2DFB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64FAE-1334-480E-8D75-9CE599FEB16A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F9A720B-E0CD-482D-AA80-A7AC881F9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31A1CD3-552B-4B88-9F09-28F4ED425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380F-0ED3-4D22-9D1D-F95099A46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28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9C3CA2-5D4E-43B1-84FF-288CC8EBD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5F11B67-04B1-4581-AE1D-C8F014935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3FF7160-CA88-4604-B3AB-998AAD79E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19D8FBD-4692-47B0-B9C7-298F2F9C61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0A8C110-9820-4B8E-BBDD-84A1B5B6D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5672B61-3C91-4DB5-B592-689B6C59A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64FAE-1334-480E-8D75-9CE599FEB16A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48FF441-97F8-44CE-8362-D26ABBBF7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37ED343-4A99-49CB-B188-C4925A261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380F-0ED3-4D22-9D1D-F95099A46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16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EFEDE0B-9E0F-4024-AD85-18BF39C75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B9F07410-41B6-4821-9A75-6458D4487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64FAE-1334-480E-8D75-9CE599FEB16A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68F2983-9A91-43CD-80B1-FC5FF6A6E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8F6BB08-D165-4A66-BA0B-C9BA8E1D5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380F-0ED3-4D22-9D1D-F95099A46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62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9C91C14-7A47-4558-BA36-3BDA04E11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64FAE-1334-480E-8D75-9CE599FEB16A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D6562329-4514-4D27-BE24-3BB31F2D3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E6E406B-78B8-40CB-B741-A99584E88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380F-0ED3-4D22-9D1D-F95099A46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54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6045E44-2549-4130-8C39-E63B6F6C7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5A7A3F-6756-4EC4-9208-EB625AEA3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3447919-50C0-4C23-9D82-B35D2CCD7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9019779-95D4-46E4-BB80-5B1890F27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64FAE-1334-480E-8D75-9CE599FEB16A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314C09E-4568-4516-A743-FD7444252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351D86A-6BC0-490E-BEC8-3C1DFBB59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380F-0ED3-4D22-9D1D-F95099A46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16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E355990-C01A-44F2-8D4C-B6ABE7B6C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920C2C83-ED03-4D80-B1EF-ED27438A3C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1E1DD96-BA95-4354-ACC8-40683E1BA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7CDB1AB-5E65-4504-A53F-02EAA8ABA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64FAE-1334-480E-8D75-9CE599FEB16A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1EB8611-6A51-4C61-947B-E17A05D8D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D2A4428-1040-44E4-8AD3-10F00F7D7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380F-0ED3-4D22-9D1D-F95099A46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47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27DC4FC-4599-406A-A5F5-FE1402AD1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347B2B3-8555-499C-A4AF-16A827B32F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93FA85B-A006-45A9-85FB-7A39E5C841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64FAE-1334-480E-8D75-9CE599FEB16A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707E1EA-4D88-4841-9456-E1C8095E0F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8191368-524F-4323-91CE-F44242AF0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8380F-0ED3-4D22-9D1D-F95099A46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74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BC2580-CEB4-44A7-8BDF-F4FBEF298E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Metabolic Disorders Livestock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C4CDD95-CF51-4E77-8A55-C261C9F217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By </a:t>
            </a:r>
          </a:p>
          <a:p>
            <a:r>
              <a:rPr lang="en-US" b="1" dirty="0"/>
              <a:t>Dr. </a:t>
            </a:r>
            <a:r>
              <a:rPr lang="en-US" b="1" dirty="0" err="1"/>
              <a:t>Bahaa</a:t>
            </a:r>
            <a:r>
              <a:rPr lang="en-US" b="1" dirty="0"/>
              <a:t> </a:t>
            </a:r>
            <a:r>
              <a:rPr lang="en-US" b="1" dirty="0" err="1"/>
              <a:t>Abdulhussein</a:t>
            </a:r>
            <a:endParaRPr lang="en-US" b="1" dirty="0"/>
          </a:p>
          <a:p>
            <a:r>
              <a:rPr lang="en-US" b="1" dirty="0"/>
              <a:t>5</a:t>
            </a:r>
            <a:r>
              <a:rPr lang="en-US" b="1" baseline="30000" dirty="0"/>
              <a:t>th</a:t>
            </a:r>
            <a:r>
              <a:rPr lang="en-US" b="1" dirty="0"/>
              <a:t>  Stage</a:t>
            </a:r>
          </a:p>
          <a:p>
            <a:r>
              <a:rPr lang="en-US" b="1" dirty="0"/>
              <a:t>L2</a:t>
            </a:r>
          </a:p>
        </p:txBody>
      </p:sp>
    </p:spTree>
    <p:extLst>
      <p:ext uri="{BB962C8B-B14F-4D97-AF65-F5344CB8AC3E}">
        <p14:creationId xmlns:p14="http://schemas.microsoft.com/office/powerpoint/2010/main" val="3573743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400778-E956-4F9E-9035-C238E7999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>
            <a:extLst>
              <a:ext uri="{FF2B5EF4-FFF2-40B4-BE49-F238E27FC236}">
                <a16:creationId xmlns:a16="http://schemas.microsoft.com/office/drawing/2014/main" id="{628DF1FA-9319-43B4-B440-4672E73F4C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280" y="121920"/>
            <a:ext cx="11968480" cy="657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57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E861378-B3D3-4923-B9E1-8D8057ECE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>
            <a:extLst>
              <a:ext uri="{FF2B5EF4-FFF2-40B4-BE49-F238E27FC236}">
                <a16:creationId xmlns:a16="http://schemas.microsoft.com/office/drawing/2014/main" id="{DAF1F4BA-7B1E-4E72-9FC9-87A3FFD3D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34724"/>
            <a:ext cx="12192000" cy="669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C0851C7-1BB5-4893-848E-A412F3197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>
            <a:extLst>
              <a:ext uri="{FF2B5EF4-FFF2-40B4-BE49-F238E27FC236}">
                <a16:creationId xmlns:a16="http://schemas.microsoft.com/office/drawing/2014/main" id="{BE2A26E5-C375-45CB-9DFF-8813EF5BB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2080" y="152400"/>
            <a:ext cx="11958320" cy="654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63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9A295A-A0D4-4A5D-8695-16C91E96E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>
            <a:extLst>
              <a:ext uri="{FF2B5EF4-FFF2-40B4-BE49-F238E27FC236}">
                <a16:creationId xmlns:a16="http://schemas.microsoft.com/office/drawing/2014/main" id="{AEEC9B00-4466-4BD9-B592-E2623DB830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10720" cy="679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3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53382D-B312-4BDF-8402-1A86E486F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>
            <a:extLst>
              <a:ext uri="{FF2B5EF4-FFF2-40B4-BE49-F238E27FC236}">
                <a16:creationId xmlns:a16="http://schemas.microsoft.com/office/drawing/2014/main" id="{B7BE1E8E-628E-47AD-B147-D9CC767CD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63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74AD50-D3B5-4D26-A386-D4CF1E7AF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>
            <a:extLst>
              <a:ext uri="{FF2B5EF4-FFF2-40B4-BE49-F238E27FC236}">
                <a16:creationId xmlns:a16="http://schemas.microsoft.com/office/drawing/2014/main" id="{1992E9CA-6E7F-419C-B8E3-C7F069FC9F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5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573F77C-7AB7-4373-B1A7-6A037AE0E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>
            <a:extLst>
              <a:ext uri="{FF2B5EF4-FFF2-40B4-BE49-F238E27FC236}">
                <a16:creationId xmlns:a16="http://schemas.microsoft.com/office/drawing/2014/main" id="{7E6B4957-CF1B-43E6-8CE5-B14A2D766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440" y="193040"/>
            <a:ext cx="1196848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05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C59DE85-61ED-43E8-A275-F09B3FFD6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>
            <a:extLst>
              <a:ext uri="{FF2B5EF4-FFF2-40B4-BE49-F238E27FC236}">
                <a16:creationId xmlns:a16="http://schemas.microsoft.com/office/drawing/2014/main" id="{3206914D-F230-4646-82C5-DA5E45893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920" y="152400"/>
            <a:ext cx="1194816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81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AFDE181-C25D-450C-89E9-E06C9847E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>
            <a:extLst>
              <a:ext uri="{FF2B5EF4-FFF2-40B4-BE49-F238E27FC236}">
                <a16:creationId xmlns:a16="http://schemas.microsoft.com/office/drawing/2014/main" id="{6ECD6FF5-B8E4-4DFB-8499-7BE6AF4D8E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440" y="91440"/>
            <a:ext cx="12019280" cy="66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88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87AEF54-24FC-4BCB-AA64-91C09CA48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>
            <a:extLst>
              <a:ext uri="{FF2B5EF4-FFF2-40B4-BE49-F238E27FC236}">
                <a16:creationId xmlns:a16="http://schemas.microsoft.com/office/drawing/2014/main" id="{21DC0D91-E55E-4183-8E4E-092572754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760" y="142240"/>
            <a:ext cx="11958320" cy="653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3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DF8D5D-A995-4C1C-AF9F-E90BCBE1A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>
            <a:extLst>
              <a:ext uri="{FF2B5EF4-FFF2-40B4-BE49-F238E27FC236}">
                <a16:creationId xmlns:a16="http://schemas.microsoft.com/office/drawing/2014/main" id="{864CD0FD-5767-4B61-BB36-139ED2361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400" y="71120"/>
            <a:ext cx="11968480" cy="67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19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26A10D-B4E0-4595-BA54-20BEC7B2F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>
            <a:extLst>
              <a:ext uri="{FF2B5EF4-FFF2-40B4-BE49-F238E27FC236}">
                <a16:creationId xmlns:a16="http://schemas.microsoft.com/office/drawing/2014/main" id="{BC7A1392-ACFD-4988-BB93-7E0BFB4C30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440" y="101600"/>
            <a:ext cx="12100560" cy="668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20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0309E3A-3769-43AE-888D-46E98B1C4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>
            <a:extLst>
              <a:ext uri="{FF2B5EF4-FFF2-40B4-BE49-F238E27FC236}">
                <a16:creationId xmlns:a16="http://schemas.microsoft.com/office/drawing/2014/main" id="{DF9177BE-82B1-4A9A-BCA5-900FBB373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280" y="71120"/>
            <a:ext cx="11998960" cy="678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15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BE7C5D4-4671-4CA7-80D7-FD95BE6F8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>
            <a:extLst>
              <a:ext uri="{FF2B5EF4-FFF2-40B4-BE49-F238E27FC236}">
                <a16:creationId xmlns:a16="http://schemas.microsoft.com/office/drawing/2014/main" id="{BB3815EB-D2BC-41CC-9713-D9FD74B7D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10720" cy="66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54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BFBDDB-0EAA-44C0-B3CE-523261341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>
            <a:extLst>
              <a:ext uri="{FF2B5EF4-FFF2-40B4-BE49-F238E27FC236}">
                <a16:creationId xmlns:a16="http://schemas.microsoft.com/office/drawing/2014/main" id="{BC202BDD-5555-4D8E-BCD6-3FED56E7D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440" y="81280"/>
            <a:ext cx="12019280" cy="661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76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A48190-559B-4DD4-B23F-84D7ECC90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>
            <a:extLst>
              <a:ext uri="{FF2B5EF4-FFF2-40B4-BE49-F238E27FC236}">
                <a16:creationId xmlns:a16="http://schemas.microsoft.com/office/drawing/2014/main" id="{5A34BFB2-06A7-4418-8331-99D8A1EB4F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2240" y="91440"/>
            <a:ext cx="11978640" cy="659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45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28925A3-B1AB-454A-877C-3C11D2FAE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>
            <a:extLst>
              <a:ext uri="{FF2B5EF4-FFF2-40B4-BE49-F238E27FC236}">
                <a16:creationId xmlns:a16="http://schemas.microsoft.com/office/drawing/2014/main" id="{2090FED2-B889-4C5D-9E08-205B386E7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2240" y="132080"/>
            <a:ext cx="11958320" cy="672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58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4A70907-7FAE-4426-90AB-FCBC7C9E6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>
            <a:extLst>
              <a:ext uri="{FF2B5EF4-FFF2-40B4-BE49-F238E27FC236}">
                <a16:creationId xmlns:a16="http://schemas.microsoft.com/office/drawing/2014/main" id="{2A627823-FB66-4BF5-96E3-9CE190E54C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760" y="101600"/>
            <a:ext cx="11938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0385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31</Words>
  <Application>Microsoft Office PowerPoint</Application>
  <PresentationFormat>شاشة عريضة</PresentationFormat>
  <Paragraphs>25</Paragraphs>
  <Slides>19</Slides>
  <Notes>19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نسق Office</vt:lpstr>
      <vt:lpstr>Metabolic Disorders Livestock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Metabolic Disorders Livestock</dc:title>
  <dc:creator>lenovo</dc:creator>
  <cp:lastModifiedBy>lenovo</cp:lastModifiedBy>
  <cp:revision>29</cp:revision>
  <dcterms:created xsi:type="dcterms:W3CDTF">2024-10-23T14:26:08Z</dcterms:created>
  <dcterms:modified xsi:type="dcterms:W3CDTF">2024-10-29T20:44:19Z</dcterms:modified>
</cp:coreProperties>
</file>